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Saturday, April 27,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8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Saturday, April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Saturday, April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9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Saturday, April 27,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4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Saturday, April 27,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7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Saturday, April 27,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Saturday, April 27,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8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Saturday, April 27,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0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Saturday, April 27,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0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Saturday, April 27,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9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Saturday, April 27,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6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Saturday, April 27,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1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Background Gray Rectangle">
            <a:extLst>
              <a:ext uri="{FF2B5EF4-FFF2-40B4-BE49-F238E27FC236}">
                <a16:creationId xmlns:a16="http://schemas.microsoft.com/office/drawing/2014/main" id="{7899DB98-6AAA-497F-AD6E-A33E82D9C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419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B1206EB-1C0B-48A4-A326-5B192F43F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D05694F-B5E8-47FE-8850-279F04CBC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D5BCAD-ECEE-0021-EE6C-1D212235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751" y="671603"/>
            <a:ext cx="7699243" cy="2757398"/>
          </a:xfrm>
        </p:spPr>
        <p:txBody>
          <a:bodyPr anchor="ctr">
            <a:normAutofit/>
          </a:bodyPr>
          <a:lstStyle/>
          <a:p>
            <a:pPr algn="l"/>
            <a:r>
              <a:rPr lang="cs-CZ" sz="7000" b="1" dirty="0">
                <a:latin typeface="Calibri" panose="020F0502020204030204" pitchFamily="34" charset="0"/>
                <a:cs typeface="Calibri" panose="020F0502020204030204" pitchFamily="34" charset="0"/>
              </a:rPr>
              <a:t>„Panuj Hoře“ 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D530F0-261F-6118-2651-8255FE554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9329" y="3724275"/>
            <a:ext cx="8326856" cy="2462122"/>
          </a:xfrm>
        </p:spPr>
        <p:txBody>
          <a:bodyPr anchor="ctr">
            <a:normAutofit/>
          </a:bodyPr>
          <a:lstStyle/>
          <a:p>
            <a:pPr algn="l"/>
            <a:r>
              <a:rPr lang="cs-CZ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Pokračující r</a:t>
            </a: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evitalizace dětského hřiště </a:t>
            </a:r>
          </a:p>
          <a:p>
            <a:pPr algn="l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(TJ Sokol </a:t>
            </a:r>
            <a:r>
              <a:rPr lang="cs-CZ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Kaňk</a:t>
            </a: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z.s</a:t>
            </a: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cs-CZ" sz="40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59C6EEE-844C-4B80-9DFC-AC42E321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561EBE2-D780-4093-AA54-843677AC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44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BDF8C6B-3049-4645-9BCF-24E58D257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869191-9817-4FE4-A858-D493A6038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FAF188-9C2B-4694-9A03-8A905700D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735F20-A0E5-2FD1-CF4A-709D7DC4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228" y="680190"/>
            <a:ext cx="2119124" cy="8061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Umístění</a:t>
            </a:r>
            <a:endParaRPr lang="en-US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BB09510-FEB3-3CBC-A9D2-DA6118B33C79}"/>
              </a:ext>
            </a:extLst>
          </p:cNvPr>
          <p:cNvSpPr txBox="1"/>
          <p:nvPr/>
        </p:nvSpPr>
        <p:spPr>
          <a:xfrm>
            <a:off x="1443228" y="1836540"/>
            <a:ext cx="4767498" cy="3095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olně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přístupné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dětské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hřiště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fotbalového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stadionu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TJ Sokol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Kaňk</a:t>
            </a:r>
            <a:endParaRPr lang="en-US" sz="25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endParaRPr lang="cs-CZ" sz="25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28404 </a:t>
            </a:r>
            <a:r>
              <a:rPr lang="en-US" sz="25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Kutná</a:t>
            </a:r>
            <a:r>
              <a:rPr lang="en-US" sz="25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Hora 4 (49°58'30.8"N 15°16'04.2"E)</a:t>
            </a:r>
          </a:p>
          <a:p>
            <a:pPr indent="-228600">
              <a:lnSpc>
                <a:spcPts val="2800"/>
              </a:lnSpc>
              <a:spcAft>
                <a:spcPts val="600"/>
              </a:spcAft>
              <a:buClr>
                <a:schemeClr val="accent2"/>
              </a:buClr>
              <a:buFont typeface="Wingdings 2" panose="05020102010507070707" pitchFamily="18" charset="2"/>
              <a:buChar char=""/>
            </a:pPr>
            <a:endParaRPr lang="en-US" dirty="0"/>
          </a:p>
        </p:txBody>
      </p:sp>
      <p:pic>
        <p:nvPicPr>
          <p:cNvPr id="7" name="Obrázek 6" descr="Obsah obrázku diagram, mapa&#10;&#10;Popis byl vytvořen automaticky">
            <a:extLst>
              <a:ext uri="{FF2B5EF4-FFF2-40B4-BE49-F238E27FC236}">
                <a16:creationId xmlns:a16="http://schemas.microsoft.com/office/drawing/2014/main" id="{E1AD0717-8C9A-DF79-A472-1A70704A5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8117"/>
          <a:stretch/>
        </p:blipFill>
        <p:spPr>
          <a:xfrm>
            <a:off x="7033353" y="681186"/>
            <a:ext cx="4468272" cy="251340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335" y="3701441"/>
            <a:ext cx="474286" cy="4462556"/>
          </a:xfrm>
          <a:prstGeom prst="rect">
            <a:avLst/>
          </a:prstGeom>
          <a:solidFill>
            <a:srgbClr val="58CCE0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Obrázek 8" descr="Obsah obrázku text, interiér&#10;&#10;Popis byl vytvořen automaticky">
            <a:extLst>
              <a:ext uri="{FF2B5EF4-FFF2-40B4-BE49-F238E27FC236}">
                <a16:creationId xmlns:a16="http://schemas.microsoft.com/office/drawing/2014/main" id="{8C2E4FA7-F114-0879-9D5D-0BBB8BC8E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2" r="4" b="12545"/>
          <a:stretch/>
        </p:blipFill>
        <p:spPr>
          <a:xfrm>
            <a:off x="7040204" y="3312406"/>
            <a:ext cx="4461431" cy="2509555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F3C683-4ED7-4AE6-89E4-9D232F277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58CCE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16944E-CD1D-4711-8E65-112105B92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58CCE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01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3BD43A64-097C-4BEC-97B1-07AA39415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860852-849A-4C9D-B957-046993D43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073D95-508A-4E41-99B0-FF69451A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41D76F-3647-3278-70BE-3334ED2A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319" y="729225"/>
            <a:ext cx="3234014" cy="7625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Vhodná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plocha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ek 7" descr="Obsah obrázku venku, tráva, rostlina, Dopravní značka&#10;&#10;Popis byl vytvořen automaticky">
            <a:extLst>
              <a:ext uri="{FF2B5EF4-FFF2-40B4-BE49-F238E27FC236}">
                <a16:creationId xmlns:a16="http://schemas.microsoft.com/office/drawing/2014/main" id="{38ED1A4B-494A-901A-39FA-B631A8C98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1681" y="1237804"/>
            <a:ext cx="4416033" cy="3312025"/>
          </a:xfrm>
          <a:prstGeom prst="rect">
            <a:avLst/>
          </a:prstGeom>
        </p:spPr>
      </p:pic>
      <p:pic>
        <p:nvPicPr>
          <p:cNvPr id="4" name="Obrázek 3" descr="Obsah obrázku venku, strom, Pozemek, Rostlinné společenstvo&#10;&#10;Popis byl vytvořen automaticky">
            <a:extLst>
              <a:ext uri="{FF2B5EF4-FFF2-40B4-BE49-F238E27FC236}">
                <a16:creationId xmlns:a16="http://schemas.microsoft.com/office/drawing/2014/main" id="{8E75CA5D-DC0E-7343-30C3-F55054DF2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90" y="3686918"/>
            <a:ext cx="3313710" cy="2485282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15DA78-288A-4029-A09C-5EB8C05CC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627D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190DDC90-6406-4FB1-9AB3-906EB2C4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04675" y="6172199"/>
            <a:ext cx="685799" cy="69140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EB5F3D3-5CB5-4DB0-BDD3-5A7CA645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627D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52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1" name="Rectangle 3110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13" name="Rectangle 3112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15" name="Rectangle 3114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7DEEFD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17" name="Rectangle 3116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A3CAD6-45A1-D11C-146B-2ABD27E8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18" y="680190"/>
            <a:ext cx="5613684" cy="722947"/>
          </a:xfrm>
        </p:spPr>
        <p:txBody>
          <a:bodyPr anchor="b"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Důvod navržení projektu</a:t>
            </a:r>
          </a:p>
        </p:txBody>
      </p:sp>
      <p:pic>
        <p:nvPicPr>
          <p:cNvPr id="6" name="Picture 2" descr="Kids Playing Outside Images - Free Download on Freepik">
            <a:extLst>
              <a:ext uri="{FF2B5EF4-FFF2-40B4-BE49-F238E27FC236}">
                <a16:creationId xmlns:a16="http://schemas.microsoft.com/office/drawing/2014/main" id="{C8E231D4-3AAE-8FFB-C940-9F00473BA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 r="16208" b="-2"/>
          <a:stretch/>
        </p:blipFill>
        <p:spPr bwMode="auto">
          <a:xfrm>
            <a:off x="413003" y="685800"/>
            <a:ext cx="407393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D30786-0F0A-F12A-65D1-9FF4B8C61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18" y="1664212"/>
            <a:ext cx="5828376" cy="3095445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cs-CZ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větší nabídka pohybového vyžití pro děti</a:t>
            </a:r>
          </a:p>
          <a:p>
            <a:pPr>
              <a:spcAft>
                <a:spcPts val="800"/>
              </a:spcAft>
            </a:pPr>
            <a:r>
              <a:rPr lang="cs-CZ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vytvoření prostředí pro aktivní trávení volného času dětí</a:t>
            </a:r>
          </a:p>
          <a:p>
            <a:pPr>
              <a:spcAft>
                <a:spcPts val="800"/>
              </a:spcAft>
            </a:pPr>
            <a:r>
              <a:rPr lang="cs-CZ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pohybu obecně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cxnSp>
        <p:nvCxnSpPr>
          <p:cNvPr id="3119" name="Straight Connector 3118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7DEEF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1" name="Straight Connector 3120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7DEEF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3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Rectangle 413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42" name="Rectangle 414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44" name="Rectangle 4143">
            <a:extLst>
              <a:ext uri="{FF2B5EF4-FFF2-40B4-BE49-F238E27FC236}">
                <a16:creationId xmlns:a16="http://schemas.microsoft.com/office/drawing/2014/main" id="{1335D9B3-B2C5-40E1-BFF9-E01D0DB42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F06B52-02F5-B0CA-531B-02E8F167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323" y="694287"/>
            <a:ext cx="713442" cy="705191"/>
          </a:xfrm>
        </p:spPr>
        <p:txBody>
          <a:bodyPr anchor="b"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76F34-699F-1AD5-1BBB-5446309F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323" y="1504881"/>
            <a:ext cx="5455137" cy="3095445"/>
          </a:xfrm>
        </p:spPr>
        <p:txBody>
          <a:bodyPr anchor="t">
            <a:normAutofit/>
          </a:bodyPr>
          <a:lstStyle/>
          <a:p>
            <a:r>
              <a:rPr lang="cs-CZ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přitáhnout další děti k pohybu a k aktivnímu trávení volného času</a:t>
            </a:r>
          </a:p>
          <a:p>
            <a:r>
              <a:rPr lang="cs-CZ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postupná přeměna prostranství na příjemnou zónu pro sport, zábavu i chvíle odpočinku pro všechny, převážně pro děti. 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146" name="Rectangle 4145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042523" y="6081915"/>
            <a:ext cx="6460098" cy="7816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4" descr="Kids Playing Outside Images - Free Download on Freepik">
            <a:extLst>
              <a:ext uri="{FF2B5EF4-FFF2-40B4-BE49-F238E27FC236}">
                <a16:creationId xmlns:a16="http://schemas.microsoft.com/office/drawing/2014/main" id="{D7056684-2E91-0378-BC44-E9D47E946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2" r="6017"/>
          <a:stretch/>
        </p:blipFill>
        <p:spPr bwMode="auto">
          <a:xfrm>
            <a:off x="7187551" y="710848"/>
            <a:ext cx="4309339" cy="545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48" name="Straight Connector 4147">
            <a:extLst>
              <a:ext uri="{FF2B5EF4-FFF2-40B4-BE49-F238E27FC236}">
                <a16:creationId xmlns:a16="http://schemas.microsoft.com/office/drawing/2014/main" id="{2B67C3E3-D148-40AD-9F4C-431AA28A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26E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0" name="Straight Connector 4149">
            <a:extLst>
              <a:ext uri="{FF2B5EF4-FFF2-40B4-BE49-F238E27FC236}">
                <a16:creationId xmlns:a16="http://schemas.microsoft.com/office/drawing/2014/main" id="{C30DD030-ACB5-4C2C-AD03-51D52E27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26E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60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335D9B3-B2C5-40E1-BFF9-E01D0DB42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626829-37F6-077A-E272-4EFDE85B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324" y="724783"/>
            <a:ext cx="3394498" cy="660803"/>
          </a:xfrm>
        </p:spPr>
        <p:txBody>
          <a:bodyPr anchor="b"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cs typeface="Times New Roman" panose="02020603050405020304" pitchFamily="18" charset="0"/>
              </a:rPr>
              <a:t>Naše představa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B5CBE3-E7AD-2DAD-7767-0FD0A767A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325" y="1494139"/>
            <a:ext cx="10124790" cy="467806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Pokračující revitalizace volně přístupného dětského hřiště s certifikovanými prvky. 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042523" y="6081915"/>
            <a:ext cx="6460098" cy="781696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2B67C3E3-D148-40AD-9F4C-431AA28A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740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C30DD030-ACB5-4C2C-AD03-51D52E27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740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C38FC03C-57AD-0480-3150-22D663072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32" y="1856625"/>
            <a:ext cx="4225289" cy="422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žebřík, design, stativ&#10;&#10;Popis byl vytvořen automaticky">
            <a:extLst>
              <a:ext uri="{FF2B5EF4-FFF2-40B4-BE49-F238E27FC236}">
                <a16:creationId xmlns:a16="http://schemas.microsoft.com/office/drawing/2014/main" id="{5D2B655E-D55C-209E-D4CE-B26664EF0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309" y="1993146"/>
            <a:ext cx="3148963" cy="37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5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541CEA24-8518-4C08-A11E-B7E64FB3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C780ED-3CA1-8961-3DE1-F334953E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515" y="1416581"/>
            <a:ext cx="2645249" cy="731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Poděkování</a:t>
            </a:r>
            <a:endParaRPr lang="en-US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0DBEC7-4DE7-8FCF-D923-4F13D4AD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515" y="2463656"/>
            <a:ext cx="6092786" cy="21926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městu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Kutná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Hora za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podílet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zatraktivnění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hřiště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děti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Kaňku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1425169"/>
            <a:ext cx="873459" cy="4758471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122" name="Picture 2" descr="Rozpočet">
            <a:extLst>
              <a:ext uri="{FF2B5EF4-FFF2-40B4-BE49-F238E27FC236}">
                <a16:creationId xmlns:a16="http://schemas.microsoft.com/office/drawing/2014/main" id="{BD5F2E48-30FD-3B4A-8324-EA5EC4836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99" y="1616740"/>
            <a:ext cx="3756276" cy="45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6C87B12C-AB42-47DF-BEEB-69CD136A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6FC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74085229-A9F2-470C-9EEA-CFA3B7CE1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6FC0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669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ante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124</Words>
  <Application>Microsoft Office PowerPoint</Application>
  <PresentationFormat>Širokoúhlá obrazovka</PresentationFormat>
  <Paragraphs>19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Arial</vt:lpstr>
      <vt:lpstr>Calibri</vt:lpstr>
      <vt:lpstr>Dante (Headings)2</vt:lpstr>
      <vt:lpstr>Helvetica Neue Medium</vt:lpstr>
      <vt:lpstr>Univers</vt:lpstr>
      <vt:lpstr>Univers Light</vt:lpstr>
      <vt:lpstr>Wingdings 2</vt:lpstr>
      <vt:lpstr>OffsetVTI</vt:lpstr>
      <vt:lpstr>„Panuj Hoře“ 2024</vt:lpstr>
      <vt:lpstr>Umístění</vt:lpstr>
      <vt:lpstr>Vhodná plocha</vt:lpstr>
      <vt:lpstr>Důvod navržení projektu</vt:lpstr>
      <vt:lpstr>Cíl</vt:lpstr>
      <vt:lpstr>Naše představa</vt:lpstr>
      <vt:lpstr>Poděkování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„Panuj Hoře“ 2023</dc:title>
  <dc:creator>Jaromír Horký</dc:creator>
  <cp:lastModifiedBy>Jaromír Horký</cp:lastModifiedBy>
  <cp:revision>21</cp:revision>
  <dcterms:created xsi:type="dcterms:W3CDTF">2023-04-16T07:34:26Z</dcterms:created>
  <dcterms:modified xsi:type="dcterms:W3CDTF">2024-04-27T08:09:33Z</dcterms:modified>
</cp:coreProperties>
</file>