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71" r:id="rId8"/>
    <p:sldId id="272" r:id="rId9"/>
    <p:sldId id="27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CE04-F290-4F0B-B05D-C517EE839215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91DF-6751-420A-8909-F26087307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ROZŠÍŘENÍ DĚTSKÉHO HŘIŠTĚ</a:t>
            </a:r>
            <a:br>
              <a:rPr lang="cs-CZ" b="1" dirty="0" smtClean="0"/>
            </a:br>
            <a:r>
              <a:rPr lang="cs-CZ" b="1" dirty="0" smtClean="0"/>
              <a:t>V PARKU U TŘÍ PÁVŮ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Žadatel: </a:t>
            </a:r>
            <a:r>
              <a:rPr lang="en-GB" b="1" dirty="0" err="1" smtClean="0">
                <a:solidFill>
                  <a:schemeClr val="tx1"/>
                </a:solidFill>
              </a:rPr>
              <a:t>Hana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Bendo</a:t>
            </a:r>
            <a:r>
              <a:rPr lang="cs-CZ" b="1" dirty="0" err="1" smtClean="0">
                <a:solidFill>
                  <a:schemeClr val="tx1"/>
                </a:solidFill>
              </a:rPr>
              <a:t>vá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PARK U TŘÍ PÁVŮ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Městský park, který se nachází v dolní části Palackého náměstí.</a:t>
            </a:r>
          </a:p>
          <a:p>
            <a:r>
              <a:rPr lang="cs-CZ" dirty="0" smtClean="0"/>
              <a:t>Na základě Smlouvy o provozování s Městem Kutná Hora se o něj už čtrnáctým rokem stará nezisková organizace Kutnohorsko.</a:t>
            </a:r>
            <a:r>
              <a:rPr lang="cs-CZ" dirty="0" err="1" smtClean="0"/>
              <a:t>cz</a:t>
            </a:r>
            <a:r>
              <a:rPr lang="cs-CZ" dirty="0" smtClean="0"/>
              <a:t>, o.p.s.</a:t>
            </a:r>
          </a:p>
          <a:p>
            <a:r>
              <a:rPr lang="cs-CZ" dirty="0" smtClean="0"/>
              <a:t>V počátcích této spolupráce bylo v parku vybudováno dětské hřiště a jeviště s hledištěm a upraven prostor pro zahradní kavárnu.</a:t>
            </a:r>
          </a:p>
          <a:p>
            <a:r>
              <a:rPr lang="cs-CZ" dirty="0" smtClean="0"/>
              <a:t>V posledních letech byla většina finančních prostředků vkládána do programové náplně - každoročně od června do září zde probíhá řada koncertů a divadelních představení.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rádek_důl.jpg"/>
          <p:cNvPicPr>
            <a:picLocks noChangeAspect="1"/>
          </p:cNvPicPr>
          <p:nvPr/>
        </p:nvPicPr>
        <p:blipFill>
          <a:blip r:embed="rId3" cstate="print"/>
          <a:srcRect l="10078" r="9298" b="1379"/>
          <a:stretch>
            <a:fillRect/>
          </a:stretch>
        </p:blipFill>
        <p:spPr>
          <a:xfrm>
            <a:off x="720000" y="720000"/>
            <a:ext cx="3600000" cy="2475001"/>
          </a:xfrm>
          <a:prstGeom prst="rect">
            <a:avLst/>
          </a:prstGeom>
        </p:spPr>
      </p:pic>
      <p:pic>
        <p:nvPicPr>
          <p:cNvPr id="4" name="Obrázek 3" descr="Kostn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00" y="3600000"/>
            <a:ext cx="3600000" cy="2391000"/>
          </a:xfrm>
          <a:prstGeom prst="rect">
            <a:avLst/>
          </a:prstGeom>
        </p:spPr>
      </p:pic>
      <p:pic>
        <p:nvPicPr>
          <p:cNvPr id="8" name="Obrázek 7" descr="Noční prohlídky na Kačině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600000"/>
            <a:ext cx="3600000" cy="2391000"/>
          </a:xfrm>
          <a:prstGeom prst="rect">
            <a:avLst/>
          </a:prstGeom>
        </p:spPr>
      </p:pic>
      <p:pic>
        <p:nvPicPr>
          <p:cNvPr id="9" name="Picture 1" descr="C:\Users\info\Downloads\Park U Tří pávů 2023 (2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00" y="720000"/>
            <a:ext cx="3594100" cy="240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rádek_dů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720000"/>
            <a:ext cx="3600000" cy="2391000"/>
          </a:xfrm>
          <a:prstGeom prst="rect">
            <a:avLst/>
          </a:prstGeom>
        </p:spPr>
      </p:pic>
      <p:pic>
        <p:nvPicPr>
          <p:cNvPr id="4" name="Obrázek 3" descr="Kostn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00" y="3600000"/>
            <a:ext cx="3600000" cy="2391000"/>
          </a:xfrm>
          <a:prstGeom prst="rect">
            <a:avLst/>
          </a:prstGeom>
        </p:spPr>
      </p:pic>
      <p:pic>
        <p:nvPicPr>
          <p:cNvPr id="7170" name="Picture 2" descr="C:\Users\info\Downloads\Park U Tří pávů 2023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00" y="720000"/>
            <a:ext cx="3594100" cy="2389187"/>
          </a:xfrm>
          <a:prstGeom prst="rect">
            <a:avLst/>
          </a:prstGeom>
          <a:noFill/>
        </p:spPr>
      </p:pic>
      <p:pic>
        <p:nvPicPr>
          <p:cNvPr id="7171" name="Picture 3" descr="C:\Users\info\Downloads\Park U Tří pávů 2023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3600000"/>
            <a:ext cx="3594100" cy="239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\Downloads\Park U Tří pávů 2023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" y="720000"/>
            <a:ext cx="3600450" cy="2389187"/>
          </a:xfrm>
          <a:prstGeom prst="rect">
            <a:avLst/>
          </a:prstGeom>
          <a:noFill/>
        </p:spPr>
      </p:pic>
      <p:pic>
        <p:nvPicPr>
          <p:cNvPr id="6146" name="Picture 2" descr="C:\Users\info\Downloads\Park U Tří pávů 2023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600000"/>
            <a:ext cx="3594747" cy="2390400"/>
          </a:xfrm>
          <a:prstGeom prst="rect">
            <a:avLst/>
          </a:prstGeom>
          <a:noFill/>
        </p:spPr>
      </p:pic>
      <p:pic>
        <p:nvPicPr>
          <p:cNvPr id="6147" name="Picture 3" descr="C:\Users\info\Downloads\Park U Tří pávů 2023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00" y="3600000"/>
            <a:ext cx="3600450" cy="2405063"/>
          </a:xfrm>
          <a:prstGeom prst="rect">
            <a:avLst/>
          </a:prstGeom>
          <a:noFill/>
        </p:spPr>
      </p:pic>
      <p:pic>
        <p:nvPicPr>
          <p:cNvPr id="8" name="Obrázek 7" descr="Noční prohlídky na Kačině.jpg"/>
          <p:cNvPicPr>
            <a:picLocks noChangeAspect="1"/>
          </p:cNvPicPr>
          <p:nvPr/>
        </p:nvPicPr>
        <p:blipFill>
          <a:blip r:embed="rId6" cstate="print"/>
          <a:srcRect t="2143" b="7898"/>
          <a:stretch>
            <a:fillRect/>
          </a:stretch>
        </p:blipFill>
        <p:spPr>
          <a:xfrm>
            <a:off x="4860000" y="720000"/>
            <a:ext cx="36000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ROZŠÍŘENÍ HŘIŠTĚ</a:t>
            </a:r>
            <a:br>
              <a:rPr lang="cs-CZ" b="1" dirty="0" smtClean="0"/>
            </a:br>
            <a:r>
              <a:rPr lang="cs-CZ" b="1" dirty="0" smtClean="0"/>
              <a:t>V PARKU U TŘÍ PÁVŮ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cs-CZ" sz="2700" dirty="0" smtClean="0"/>
              <a:t>Část parku U Tří pávů mezi stávajícím dětským hřištěm                 a hledištěm bychom rádi upravili tak, abychom mohli přidat herní prvek pro větší děti. </a:t>
            </a:r>
          </a:p>
          <a:p>
            <a:r>
              <a:rPr lang="cs-CZ" sz="2700" dirty="0" smtClean="0"/>
              <a:t>Jedná se o přání mnoha rodičů – děti nám v průběhu času rostou před očima, mají mladší sourozence, kterým park a jeho hrací prvky vyhovujou. </a:t>
            </a:r>
          </a:p>
          <a:p>
            <a:r>
              <a:rPr lang="cs-CZ" sz="2700" dirty="0" smtClean="0"/>
              <a:t>Líbily by se nám např. lanové parkury, tedy soubor provazových žebříků, šplhacích sítí či ručkovacích lan…</a:t>
            </a:r>
            <a:endParaRPr lang="cs-CZ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UTNOHORSKO\Granty a dotace\Žádosti ostatní 2024\Panuj Hoře\Foto Park jaro 2024\20240219_131203_resized.jpg"/>
          <p:cNvPicPr>
            <a:picLocks noChangeArrowheads="1"/>
          </p:cNvPicPr>
          <p:nvPr/>
        </p:nvPicPr>
        <p:blipFill>
          <a:blip r:embed="rId3" cstate="print"/>
          <a:srcRect t="3759"/>
          <a:stretch>
            <a:fillRect/>
          </a:stretch>
        </p:blipFill>
        <p:spPr bwMode="auto">
          <a:xfrm>
            <a:off x="1080000" y="1188000"/>
            <a:ext cx="7020000" cy="514440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cs-CZ" sz="3100" b="1" dirty="0" smtClean="0"/>
              <a:t>FOTO: SOUČASNÝ STAV PARKU U TŘÍ PÁVŮ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UTNOHORSKO\Granty a dotace\Žádosti ostatní 2024\Panuj Hoře\120136266_3129671593825003_47625254075717271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0" y="1188000"/>
            <a:ext cx="6858000" cy="51435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99592" y="692696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PRO INSPIRACI: BERGER – HUCK, PRAHA VRŠOVICE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DĚKUJI ZA POZORNOST</a:t>
            </a:r>
            <a:br>
              <a:rPr lang="cs-CZ" b="1" dirty="0" smtClean="0"/>
            </a:br>
            <a:r>
              <a:rPr lang="cs-CZ" b="1" dirty="0" smtClean="0"/>
              <a:t>A VAŠE HLASY!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102</Words>
  <Application>Microsoft Office PowerPoint</Application>
  <PresentationFormat>Předvádění na obrazovce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ROZŠÍŘENÍ DĚTSKÉHO HŘIŠTĚ V PARKU U TŘÍ PÁVŮ</vt:lpstr>
      <vt:lpstr>PARK U TŘÍ PÁVŮ</vt:lpstr>
      <vt:lpstr>Snímek 3</vt:lpstr>
      <vt:lpstr>Snímek 4</vt:lpstr>
      <vt:lpstr>Snímek 5</vt:lpstr>
      <vt:lpstr> ROZŠÍŘENÍ HŘIŠTĚ V PARKU U TŘÍ PÁVŮ</vt:lpstr>
      <vt:lpstr> FOTO: SOUČASNÝ STAV PARKU U TŘÍ PÁVŮ </vt:lpstr>
      <vt:lpstr>PRO INSPIRACI: BERGER – HUCK, PRAHA VRŠOVICE</vt:lpstr>
      <vt:lpstr>            DĚKUJI ZA POZORNOST A VAŠE HLASY!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PŘÍJEMNĚJŠÍ CHVÍLE V PARKU U TŘÍ PÁVŮ</dc:title>
  <dc:creator>Uživatel systému Windows</dc:creator>
  <cp:lastModifiedBy>Café Havlíček s.r.o.</cp:lastModifiedBy>
  <cp:revision>42</cp:revision>
  <dcterms:created xsi:type="dcterms:W3CDTF">2021-11-03T21:12:29Z</dcterms:created>
  <dcterms:modified xsi:type="dcterms:W3CDTF">2024-04-30T20:49:13Z</dcterms:modified>
</cp:coreProperties>
</file>